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他是我們班的一號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/>
              <a:t>梁帥哥</a:t>
            </a:r>
            <a:endParaRPr lang="en-US" altLang="zh-TW" sz="8800" dirty="0" smtClean="0"/>
          </a:p>
          <a:p>
            <a:pPr marL="0" indent="0">
              <a:buNone/>
            </a:pPr>
            <a:r>
              <a:rPr lang="zh-TW" altLang="en-US" sz="8800" dirty="0" smtClean="0"/>
              <a:t>   </a:t>
            </a:r>
            <a:endParaRPr lang="zh-TW" altLang="en-US" sz="8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35" y="2536908"/>
            <a:ext cx="2928557" cy="390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35" y="2411453"/>
            <a:ext cx="3116739" cy="415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我們班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 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64" y="2317749"/>
            <a:ext cx="2774299" cy="369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94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/>
              <a:t>他是 我們班的</a:t>
            </a:r>
            <a:r>
              <a:rPr lang="en-US" altLang="zh-TW" sz="8000" dirty="0" smtClean="0"/>
              <a:t>2</a:t>
            </a:r>
            <a:r>
              <a:rPr lang="zh-TW" altLang="en-US" sz="8000" dirty="0" smtClean="0"/>
              <a:t>號 </a:t>
            </a:r>
            <a:endParaRPr lang="zh-TW" altLang="en-US" sz="8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2" y="2548951"/>
            <a:ext cx="2756630" cy="367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6044"/>
            <a:ext cx="2955989" cy="394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97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他是我們班的三號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82" y="2523745"/>
            <a:ext cx="2719435" cy="362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02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他是我們班的</a:t>
            </a:r>
            <a:r>
              <a:rPr lang="en-US" altLang="zh-TW" dirty="0" smtClean="0"/>
              <a:t>4</a:t>
            </a:r>
            <a:r>
              <a:rPr lang="zh-TW" altLang="en-US" dirty="0"/>
              <a:t>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8" y="2064695"/>
            <a:ext cx="2992565" cy="399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8" y="1870001"/>
            <a:ext cx="3138586" cy="418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2418" y="3865624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4229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33</Words>
  <Application>Microsoft Office PowerPoint</Application>
  <PresentationFormat>寬螢幕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他是我們班的一號</vt:lpstr>
      <vt:lpstr>我們班2號 </vt:lpstr>
      <vt:lpstr>他是 我們班的2號 </vt:lpstr>
      <vt:lpstr>他是我們班的三號</vt:lpstr>
      <vt:lpstr>他是我們班的4號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他是 我們這一班的1號</dc:title>
  <dc:creator>CYCuser</dc:creator>
  <cp:lastModifiedBy>CYCuser</cp:lastModifiedBy>
  <cp:revision>12</cp:revision>
  <dcterms:created xsi:type="dcterms:W3CDTF">2014-05-02T05:33:52Z</dcterms:created>
  <dcterms:modified xsi:type="dcterms:W3CDTF">2014-06-20T05:51:31Z</dcterms:modified>
</cp:coreProperties>
</file>