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D4D393DE-DE1F-425F-9591-5268B0E40732}">
          <p14:sldIdLst>
            <p14:sldId id="256"/>
            <p14:sldId id="257"/>
            <p14:sldId id="258"/>
            <p14:sldId id="259"/>
            <p14:sldId id="260"/>
            <p14:sldId id="261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-716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923F-8C2E-44F8-AF4C-5E43882F29CA}" type="datetimeFigureOut">
              <a:rPr lang="zh-TW" altLang="en-US" smtClean="0"/>
              <a:t>2015/7/27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4A2C-0F32-438D-8626-F034458013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523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923F-8C2E-44F8-AF4C-5E43882F29CA}" type="datetimeFigureOut">
              <a:rPr lang="zh-TW" altLang="en-US" smtClean="0"/>
              <a:t>2015/7/27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4A2C-0F32-438D-8626-F034458013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77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923F-8C2E-44F8-AF4C-5E43882F29CA}" type="datetimeFigureOut">
              <a:rPr lang="zh-TW" altLang="en-US" smtClean="0"/>
              <a:t>2015/7/27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4A2C-0F32-438D-8626-F0344580131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9479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923F-8C2E-44F8-AF4C-5E43882F29CA}" type="datetimeFigureOut">
              <a:rPr lang="zh-TW" altLang="en-US" smtClean="0"/>
              <a:t>2015/7/27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4A2C-0F32-438D-8626-F034458013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424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923F-8C2E-44F8-AF4C-5E43882F29CA}" type="datetimeFigureOut">
              <a:rPr lang="zh-TW" altLang="en-US" smtClean="0"/>
              <a:t>2015/7/27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4A2C-0F32-438D-8626-F0344580131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9911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923F-8C2E-44F8-AF4C-5E43882F29CA}" type="datetimeFigureOut">
              <a:rPr lang="zh-TW" altLang="en-US" smtClean="0"/>
              <a:t>2015/7/27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4A2C-0F32-438D-8626-F034458013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2495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923F-8C2E-44F8-AF4C-5E43882F29CA}" type="datetimeFigureOut">
              <a:rPr lang="zh-TW" altLang="en-US" smtClean="0"/>
              <a:t>2015/7/27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4A2C-0F32-438D-8626-F034458013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0510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923F-8C2E-44F8-AF4C-5E43882F29CA}" type="datetimeFigureOut">
              <a:rPr lang="zh-TW" altLang="en-US" smtClean="0"/>
              <a:t>2015/7/27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4A2C-0F32-438D-8626-F034458013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196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923F-8C2E-44F8-AF4C-5E43882F29CA}" type="datetimeFigureOut">
              <a:rPr lang="zh-TW" altLang="en-US" smtClean="0"/>
              <a:t>2015/7/27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4A2C-0F32-438D-8626-F034458013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724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923F-8C2E-44F8-AF4C-5E43882F29CA}" type="datetimeFigureOut">
              <a:rPr lang="zh-TW" altLang="en-US" smtClean="0"/>
              <a:t>2015/7/27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4A2C-0F32-438D-8626-F034458013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3461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923F-8C2E-44F8-AF4C-5E43882F29CA}" type="datetimeFigureOut">
              <a:rPr lang="zh-TW" altLang="en-US" smtClean="0"/>
              <a:t>2015/7/27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4A2C-0F32-438D-8626-F034458013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1686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923F-8C2E-44F8-AF4C-5E43882F29CA}" type="datetimeFigureOut">
              <a:rPr lang="zh-TW" altLang="en-US" smtClean="0"/>
              <a:t>2015/7/27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4A2C-0F32-438D-8626-F034458013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865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923F-8C2E-44F8-AF4C-5E43882F29CA}" type="datetimeFigureOut">
              <a:rPr lang="zh-TW" altLang="en-US" smtClean="0"/>
              <a:t>2015/7/27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4A2C-0F32-438D-8626-F034458013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207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923F-8C2E-44F8-AF4C-5E43882F29CA}" type="datetimeFigureOut">
              <a:rPr lang="zh-TW" altLang="en-US" smtClean="0"/>
              <a:t>2015/7/27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4A2C-0F32-438D-8626-F034458013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09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923F-8C2E-44F8-AF4C-5E43882F29CA}" type="datetimeFigureOut">
              <a:rPr lang="zh-TW" altLang="en-US" smtClean="0"/>
              <a:t>2015/7/27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4A2C-0F32-438D-8626-F034458013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883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923F-8C2E-44F8-AF4C-5E43882F29CA}" type="datetimeFigureOut">
              <a:rPr lang="zh-TW" altLang="en-US" smtClean="0"/>
              <a:t>2015/7/27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4A2C-0F32-438D-8626-F034458013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368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F923F-8C2E-44F8-AF4C-5E43882F29CA}" type="datetimeFigureOut">
              <a:rPr lang="zh-TW" altLang="en-US" smtClean="0"/>
              <a:t>2015/7/27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1FE4A2C-0F32-438D-8626-F034458013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2839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大</a:t>
            </a:r>
            <a:r>
              <a:rPr lang="zh-TW" altLang="en-US" dirty="0"/>
              <a:t>家</a:t>
            </a:r>
            <a:r>
              <a:rPr lang="zh-TW" altLang="en-US" dirty="0" smtClean="0"/>
              <a:t>的心情日記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rot="10800000" flipV="1">
            <a:off x="3048000" y="4984541"/>
            <a:ext cx="9144000" cy="204755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3095" y="-27376"/>
            <a:ext cx="2936874" cy="239524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01590" y="1094893"/>
            <a:ext cx="1898009" cy="136083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3532" y="-55460"/>
            <a:ext cx="1529394" cy="174318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3532" y="2127178"/>
            <a:ext cx="1715512" cy="149383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513"/>
            <a:ext cx="1933996" cy="178782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428" y="2127178"/>
            <a:ext cx="1884811" cy="126956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0379" y="135715"/>
            <a:ext cx="1503562" cy="152284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754"/>
          <a:stretch/>
        </p:blipFill>
        <p:spPr>
          <a:xfrm>
            <a:off x="7540547" y="-80885"/>
            <a:ext cx="2265738" cy="191835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656" y="3791059"/>
            <a:ext cx="1788340" cy="166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9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婉 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131018"/>
            <a:ext cx="3600198" cy="2084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 smtClean="0"/>
              <a:t>很沉默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 smtClean="0"/>
              <a:t>有鬍子 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 smtClean="0"/>
              <a:t>愛看</a:t>
            </a:r>
            <a:r>
              <a:rPr lang="zh-TW" altLang="en-US" sz="3200" dirty="0"/>
              <a:t>書</a:t>
            </a:r>
          </a:p>
        </p:txBody>
      </p:sp>
    </p:spTree>
    <p:extLst>
      <p:ext uri="{BB962C8B-B14F-4D97-AF65-F5344CB8AC3E}">
        <p14:creationId xmlns:p14="http://schemas.microsoft.com/office/powerpoint/2010/main" val="65867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麗 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9361" y="1728062"/>
            <a:ext cx="3669941" cy="2247254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有兩個哥哥</a:t>
            </a:r>
            <a:endParaRPr lang="en-US" altLang="zh-TW" sz="3600" dirty="0" smtClean="0"/>
          </a:p>
          <a:p>
            <a:r>
              <a:rPr lang="zh-TW" altLang="en-US" sz="3600" dirty="0" smtClean="0"/>
              <a:t>常常和我</a:t>
            </a:r>
            <a:r>
              <a:rPr lang="zh-TW" altLang="en-US" sz="3600" dirty="0"/>
              <a:t>玩</a:t>
            </a:r>
          </a:p>
        </p:txBody>
      </p:sp>
    </p:spTree>
    <p:extLst>
      <p:ext uri="{BB962C8B-B14F-4D97-AF65-F5344CB8AC3E}">
        <p14:creationId xmlns:p14="http://schemas.microsoft.com/office/powerpoint/2010/main" val="364408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小</a:t>
            </a:r>
            <a:r>
              <a:rPr lang="zh-TW" altLang="en-US" dirty="0" smtClean="0"/>
              <a:t>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107" y="1549832"/>
            <a:ext cx="3646693" cy="2650209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和麗臻是朋友</a:t>
            </a:r>
            <a:endParaRPr lang="en-US" altLang="zh-TW" sz="3600" dirty="0" smtClean="0"/>
          </a:p>
          <a:p>
            <a:r>
              <a:rPr lang="zh-TW" altLang="en-US" sz="3600" dirty="0" smtClean="0"/>
              <a:t>綽號  妞妞</a:t>
            </a:r>
            <a:endParaRPr lang="en-US" altLang="zh-TW" sz="3600" dirty="0" smtClean="0"/>
          </a:p>
          <a:p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0481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4990" y="-236108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四甲吳先</a:t>
            </a:r>
            <a:r>
              <a:rPr lang="zh-TW" altLang="en-US" dirty="0"/>
              <a:t>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4468" y="891154"/>
            <a:ext cx="3642101" cy="3177152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3600" dirty="0" smtClean="0"/>
              <a:t>很自大</a:t>
            </a:r>
            <a:endParaRPr lang="en-US" altLang="zh-TW" sz="3600" dirty="0" smtClean="0"/>
          </a:p>
          <a:p>
            <a:r>
              <a:rPr lang="zh-TW" altLang="en-US" sz="3600" dirty="0" smtClean="0"/>
              <a:t>常常比奇怪的動作</a:t>
            </a:r>
            <a:endParaRPr lang="en-US" altLang="zh-TW" sz="3600" dirty="0" smtClean="0"/>
          </a:p>
          <a:p>
            <a:r>
              <a:rPr lang="zh-TW" altLang="en-US" sz="3600" dirty="0" smtClean="0"/>
              <a:t>有時候垂頭喪氣</a:t>
            </a:r>
            <a:endParaRPr lang="en-US" altLang="zh-TW" sz="3600" dirty="0" smtClean="0"/>
          </a:p>
          <a:p>
            <a:r>
              <a:rPr lang="zh-TW" altLang="en-US" sz="3600" dirty="0" smtClean="0"/>
              <a:t>綽號</a:t>
            </a:r>
            <a:endParaRPr lang="en-US" altLang="zh-TW" sz="3600" dirty="0"/>
          </a:p>
          <a:p>
            <a:pPr lvl="1"/>
            <a:r>
              <a:rPr lang="zh-TW" altLang="en-US" sz="5200" dirty="0" smtClean="0"/>
              <a:t>展哥哥</a:t>
            </a:r>
            <a:endParaRPr lang="en-US" altLang="zh-TW" sz="5200" dirty="0" smtClean="0"/>
          </a:p>
          <a:p>
            <a:endParaRPr lang="en-US" altLang="zh-TW" sz="5200" dirty="0"/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5152" y="519194"/>
            <a:ext cx="4277533" cy="468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8081" y="562055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四甲白眼豆豆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8081" y="1032479"/>
            <a:ext cx="5036303" cy="3859078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 功課 不好</a:t>
            </a:r>
            <a:r>
              <a:rPr lang="en-US" altLang="zh-TW" sz="4000" dirty="0" smtClean="0"/>
              <a:t>,</a:t>
            </a:r>
            <a:r>
              <a:rPr lang="zh-TW" altLang="en-US" sz="4000" dirty="0" smtClean="0"/>
              <a:t>                                                     常常遲到</a:t>
            </a:r>
            <a:endParaRPr lang="zh-TW" altLang="en-US" sz="4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3195" y="116238"/>
            <a:ext cx="3206740" cy="333193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9851" y="116238"/>
            <a:ext cx="3223407" cy="450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四甲豬八戒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 smtClean="0"/>
              <a:t>常常搞笑</a:t>
            </a:r>
            <a:endParaRPr lang="en-US" altLang="zh-TW" sz="3600" dirty="0" smtClean="0"/>
          </a:p>
          <a:p>
            <a:r>
              <a:rPr lang="zh-TW" altLang="en-US" sz="3600" dirty="0" smtClean="0"/>
              <a:t>喜歡踢球</a:t>
            </a:r>
            <a:endParaRPr lang="en-US" altLang="zh-TW" sz="3600" dirty="0" smtClean="0"/>
          </a:p>
          <a:p>
            <a:r>
              <a:rPr lang="zh-TW" altLang="en-US" sz="3600" dirty="0" smtClean="0"/>
              <a:t>踢球狠厲害</a:t>
            </a:r>
            <a:endParaRPr lang="zh-TW" altLang="en-US" sz="3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7369" y="151969"/>
            <a:ext cx="2476148" cy="355686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2359" y="233335"/>
            <a:ext cx="2422069" cy="339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075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154" y="534083"/>
            <a:ext cx="2835572" cy="1007988"/>
          </a:xfrm>
        </p:spPr>
        <p:txBody>
          <a:bodyPr/>
          <a:lstStyle/>
          <a:p>
            <a:r>
              <a:rPr lang="zh-TW" altLang="en-US" dirty="0" smtClean="0"/>
              <a:t>四甲蘇小姐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7612" y="1804866"/>
            <a:ext cx="2737642" cy="2524715"/>
          </a:xfrm>
        </p:spPr>
        <p:txBody>
          <a:bodyPr>
            <a:noAutofit/>
          </a:bodyPr>
          <a:lstStyle/>
          <a:p>
            <a:r>
              <a:rPr lang="zh-TW" altLang="en-US" sz="4800" dirty="0" smtClean="0"/>
              <a:t>喜歡</a:t>
            </a:r>
            <a:r>
              <a:rPr lang="zh-TW" altLang="en-US" sz="4800" dirty="0"/>
              <a:t>幫別人</a:t>
            </a:r>
            <a:r>
              <a:rPr lang="zh-TW" altLang="en-US" sz="4800" dirty="0" smtClean="0"/>
              <a:t>綁頭髮</a:t>
            </a:r>
            <a:endParaRPr lang="zh-TW" altLang="en-US" sz="4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6847" y="63897"/>
            <a:ext cx="2867188" cy="284454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8661" y="189845"/>
            <a:ext cx="2014779" cy="323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6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君</a:t>
            </a:r>
            <a:r>
              <a:rPr lang="zh-TW" altLang="en-US" dirty="0"/>
              <a:t>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306" y="1619573"/>
            <a:ext cx="4131809" cy="2936929"/>
          </a:xfrm>
        </p:spPr>
        <p:txBody>
          <a:bodyPr>
            <a:normAutofit/>
          </a:bodyPr>
          <a:lstStyle/>
          <a:p>
            <a:r>
              <a:rPr lang="zh-TW" altLang="en-US" sz="7200" dirty="0" smtClean="0"/>
              <a:t>很有正義感</a:t>
            </a:r>
            <a:endParaRPr lang="zh-TW" altLang="en-US" sz="7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4999" y="63202"/>
            <a:ext cx="2579003" cy="186719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4112933"/>
            <a:ext cx="2297913" cy="307756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064" y="6914727"/>
            <a:ext cx="1066800" cy="14287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091" y="2597959"/>
            <a:ext cx="4689469" cy="302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9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40597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6600" dirty="0" smtClean="0">
                <a:solidFill>
                  <a:srgbClr val="7030A0"/>
                </a:solidFill>
              </a:rPr>
              <a:t>我是錢嫂</a:t>
            </a:r>
            <a:endParaRPr lang="zh-TW" altLang="en-US" sz="1050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3214" y="1961397"/>
            <a:ext cx="4262033" cy="3013559"/>
          </a:xfrm>
        </p:spPr>
        <p:txBody>
          <a:bodyPr>
            <a:noAutofit/>
          </a:bodyPr>
          <a:lstStyle/>
          <a:p>
            <a:r>
              <a:rPr lang="zh-TW" altLang="en-US" sz="4800" dirty="0" smtClean="0"/>
              <a:t>有妹妹和弟弟</a:t>
            </a:r>
            <a:r>
              <a:rPr lang="en-US" altLang="zh-TW" sz="4800" dirty="0" smtClean="0"/>
              <a:t>,</a:t>
            </a:r>
            <a:r>
              <a:rPr lang="zh-TW" altLang="en-US" sz="4800" dirty="0" smtClean="0"/>
              <a:t>喜歡錢</a:t>
            </a:r>
            <a:r>
              <a:rPr lang="en-US" altLang="zh-TW" sz="4800" dirty="0" smtClean="0"/>
              <a:t>,</a:t>
            </a:r>
            <a:r>
              <a:rPr lang="zh-TW" altLang="en-US" sz="4800" dirty="0" smtClean="0"/>
              <a:t>君姐是我的好朋友</a:t>
            </a:r>
            <a:endParaRPr lang="zh-TW" altLang="en-US" sz="4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8155" y="953721"/>
            <a:ext cx="2092271" cy="20153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2705" y="270050"/>
            <a:ext cx="3121152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6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七</a:t>
            </a:r>
            <a:r>
              <a:rPr lang="zh-TW" altLang="en-US" dirty="0"/>
              <a:t>  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930400"/>
            <a:ext cx="4677330" cy="4110962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全班第一高</a:t>
            </a:r>
            <a:endParaRPr lang="en-US" altLang="zh-TW" sz="4000" dirty="0" smtClean="0"/>
          </a:p>
          <a:p>
            <a:r>
              <a:rPr lang="zh-TW" altLang="en-US" sz="4000" dirty="0" smtClean="0"/>
              <a:t>有一個妹妹</a:t>
            </a:r>
            <a:endParaRPr lang="en-US" altLang="zh-TW" sz="4000" dirty="0" smtClean="0"/>
          </a:p>
          <a:p>
            <a:r>
              <a:rPr lang="zh-TW" altLang="en-US" sz="4000" dirty="0" smtClean="0"/>
              <a:t>和   明玉  是朋友</a:t>
            </a:r>
            <a:endParaRPr lang="zh-TW" altLang="en-US" sz="4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6730" y="255721"/>
            <a:ext cx="2775867" cy="218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3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明  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5151" y="2022531"/>
            <a:ext cx="4607588" cy="2324744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有一個姊姊和弟弟</a:t>
            </a:r>
            <a:endParaRPr lang="en-US" altLang="zh-TW" sz="4000" dirty="0" smtClean="0"/>
          </a:p>
          <a:p>
            <a:r>
              <a:rPr lang="zh-TW" altLang="en-US" sz="4000" dirty="0" smtClean="0"/>
              <a:t>人緣好</a:t>
            </a:r>
            <a:endParaRPr lang="en-US" altLang="zh-TW" sz="4000" dirty="0"/>
          </a:p>
          <a:p>
            <a:endParaRPr lang="en-US" altLang="zh-TW" sz="4000" dirty="0" smtClean="0"/>
          </a:p>
          <a:p>
            <a:endParaRPr lang="en-US" altLang="zh-TW" sz="4000" dirty="0"/>
          </a:p>
          <a:p>
            <a:endParaRPr lang="en-US" altLang="zh-TW" sz="4000" dirty="0" smtClean="0"/>
          </a:p>
          <a:p>
            <a:endParaRPr lang="en-US" altLang="zh-TW" sz="4000" dirty="0"/>
          </a:p>
          <a:p>
            <a:endParaRPr lang="en-US" altLang="zh-TW" sz="4000" dirty="0" smtClean="0"/>
          </a:p>
          <a:p>
            <a:endParaRPr lang="en-US" altLang="zh-TW" sz="4000" dirty="0"/>
          </a:p>
          <a:p>
            <a:endParaRPr lang="en-US" altLang="zh-TW" sz="4000" dirty="0" smtClean="0"/>
          </a:p>
          <a:p>
            <a:endParaRPr lang="en-US" altLang="zh-TW" sz="4000" dirty="0"/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42055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254</TotalTime>
  <Words>125</Words>
  <Application>Microsoft Office PowerPoint</Application>
  <PresentationFormat>自訂</PresentationFormat>
  <Paragraphs>43</Paragraphs>
  <Slides>12</Slides>
  <Notes>0</Notes>
  <HiddenSlides>1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多面向</vt:lpstr>
      <vt:lpstr>大家的心情日記</vt:lpstr>
      <vt:lpstr>四甲吳先生</vt:lpstr>
      <vt:lpstr>四甲白眼豆豆</vt:lpstr>
      <vt:lpstr>四甲豬八戒</vt:lpstr>
      <vt:lpstr>四甲蘇小姐</vt:lpstr>
      <vt:lpstr>君姐</vt:lpstr>
      <vt:lpstr>我是錢嫂</vt:lpstr>
      <vt:lpstr>七  號</vt:lpstr>
      <vt:lpstr>明  玉</vt:lpstr>
      <vt:lpstr>婉 琳</vt:lpstr>
      <vt:lpstr>麗 臻</vt:lpstr>
      <vt:lpstr>小萱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宜潔的心情日記</dc:title>
  <dc:creator>CYCuser</dc:creator>
  <cp:lastModifiedBy>wind</cp:lastModifiedBy>
  <cp:revision>34</cp:revision>
  <dcterms:created xsi:type="dcterms:W3CDTF">2015-03-09T01:48:08Z</dcterms:created>
  <dcterms:modified xsi:type="dcterms:W3CDTF">2015-07-27T13:52:47Z</dcterms:modified>
</cp:coreProperties>
</file>