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5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4" r:id="rId9"/>
    <p:sldId id="267" r:id="rId10"/>
    <p:sldId id="266" r:id="rId11"/>
    <p:sldId id="263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1" autoAdjust="0"/>
    <p:restoredTop sz="94125" autoAdjust="0"/>
  </p:normalViewPr>
  <p:slideViewPr>
    <p:cSldViewPr snapToGrid="0">
      <p:cViewPr varScale="1">
        <p:scale>
          <a:sx n="70" d="100"/>
          <a:sy n="70" d="100"/>
        </p:scale>
        <p:origin x="58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40.25157" units="1/cm"/>
          <inkml:channelProperty channel="Y" name="resolution" value="40.29851" units="1/cm"/>
          <inkml:channelProperty channel="T" name="resolution" value="1" units="1/dev"/>
        </inkml:channelProperties>
      </inkml:inkSource>
      <inkml:timestamp xml:id="ts0" timeString="2015-06-01T06:04:03.7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26705 13899 0,'18'36'188,"-18"-19"-188,0 19 31,0-19 0,0 1 0,0 0-15,0 17 15,0-18-15,0 1 15,0 17-15,0-17-1,-18 0 17,18-1-32,-17-17 15,17 18 1,-18 0 0</inkml:trace>
  <inkml:trace contextRef="#ctx0" brushRef="#br0" timeOffset="1383.6841">26458 13935 0,'0'35'312,"0"-17"-296,0-1 15</inkml:trace>
  <inkml:trace contextRef="#ctx0" brushRef="#br0" timeOffset="2608.5352">26476 13829 0,'0'18'141,"0"-1"-110,0 18-15,0-17 15</inkml:trace>
  <inkml:trace contextRef="#ctx0" brushRef="#br0" timeOffset="3695.8031">26123 13917 0,'18'18'188,"-1"-1"-157,19 36-15</inkml:trace>
  <inkml:trace contextRef="#ctx0" brushRef="#br0" timeOffset="4991.7742">26088 13741 0,'0'17'188,"0"1"-173,0 17 17,18-17-32,-1-18 31,-17 18-15,0 17-1,18-18 1,-18 1 46,0 0-15,0 17-16</inkml:trace>
  <inkml:trace contextRef="#ctx0" brushRef="#br0" timeOffset="5863.71">26000 13988 0,'-18'17'109,"18"1"-93,0 0-1,18-1-15,-1 1 16,1-18-16,0 17 15,-1 1 1,-17 0-16,18-1 16,0 1-1,-1 0 32,18-1 0</inkml:trace>
  <inkml:trace contextRef="#ctx0" brushRef="#br0" timeOffset="6839.7235">25806 13917 0,'17'0'94,"1"0"-94,0 0 15,-1 18 1,1-1 0,-18 1-1,18 0 1,17-1-1,-18 1 32,19-18-15,-19 0-32,-17 18 15,18-1 32</inkml:trace>
  <inkml:trace contextRef="#ctx0" brushRef="#br0" timeOffset="8935.739">28081 13847 0,'0'17'141,"-18"18"-126,18-17 1,0 0 62,0-1-78,-17 1 109</inkml:trace>
  <inkml:trace contextRef="#ctx0" brushRef="#br0" timeOffset="10327.2475">28399 13864 0,'0'18'125,"0"-1"-110,0 1 1,0 0 0,0-1-1,-18 19 142,0-19-111,18 1-46,-17 17 32,17-17-1,-18-1 0</inkml:trace>
  <inkml:trace contextRef="#ctx0" brushRef="#br0" timeOffset="11551.2808">28046 14023 0,'0'18'141,"0"-1"-125,0 1 15,0-1-31,-18 1 15,18 0 1</inkml:trace>
  <inkml:trace contextRef="#ctx0" brushRef="#br0" timeOffset="12895.7415">28787 13988 0,'0'17'47,"0"1"-47,-18 0 31,0-1-15,1 1 0,-1-18-1,0 17-15,1 1 16,-1 0 0,-17 17-16,35-17 15,-18-1 79,1 1-63</inkml:trace>
  <inkml:trace contextRef="#ctx0" brushRef="#br0" timeOffset="15783.6802">28610 13917 0,'0'-18'31,"-17"18"-16,-1 0 1,0 18-16,1 0 16,-1-1-1,18 1 1,0 0 15,-18-1-31,1 1 78,17 0-31,0-1 0,0 1-31,0-1-1,0 1 17,0 17-1,-18-17 0,1-18-31</inkml:trace>
  <inkml:trace contextRef="#ctx0" brushRef="#br0" timeOffset="19799.9928">26141 15681 0,'-18'0'391,"18"18"-360,0 17-31,0-17 16,18-18-16,-18 17 15,17 18-15,-17-17 110,18 17-110,17 1 15,-35-19 1,18 1 0,-18 0 15,18-18-15,-1 52 15,19 1 0,-19-53 0,-17 18-15,18 0 0,-18-1 30,0 1 1,18 0-31,-1-18 46,1 0-46,-1 0 31,19 0-31,-19 0 62,1 0 94,17 0-157,-17 0 1,0 0 15,-1 0-15,1 0-16,-1 0 15,1 0 17,0 0-1,17 0 0,-17 0-15,-1 0-16,19 0 47,-19 0-47,1 0 46,-1 0-30,19 0 15,-1 0 63,0-36-94,1 36 16,-1-17-16,-17 17 15,17-18-15,-18 0 16,1 1 156,0-1-157,-18 0 1,35 1 93,-17-1-93,-1 1 15,1-1 1</inkml:trace>
  <inkml:trace contextRef="#ctx0" brushRef="#br0" timeOffset="22079.8768">27270 15928 0,'17'0'172,"1"18"-78,0-1-78,-1 18-1,-17-17 32,18 0-16,0-18 16,-1 17-31,1-17 15,-1 18-15,1 0-1,-18-1 17,18-17-32,-1 18 15,1 0 1,0-1-1,-1-17 1,1 0 0,17 18 15,-17-18-31,0 0 31,-1 18-15,1-18 15,-1 0 0,1 0 1,0 0 14,-1 0-30,19 0 0,-19 0-1,1 0 32,17 0-16,-17 0-15,17 0-16,0-36 31,-17 36-15,0 0 15,-1-17 0,-17-1 1,18 18-32,0 0 62,-1 0-31,18-35 1,-17 17 30,0 0-46,-1 1-1,-17-1 64,18 0-79,0 18 46,-1-17-14,1-1 30,0 1-31,-18-1-15,17 0 15,-17 1 79,18-1-63</inkml:trace>
  <inkml:trace contextRef="#ctx0" brushRef="#br0" timeOffset="24928.5121">27252 15981 0,'0'-18'141,"18"-17"-63,-1 0-31,-17 17-32,0 0 1,18 1 62,-36 17 203,1 0-109,-1 0-156,18 17-1,0 1 1,0 17 15,0-17-15,0 0-16,0-1 15,0 18 32</inkml:trace>
  <inkml:trace contextRef="#ctx0" brushRef="#br0" timeOffset="26367.6584">26988 15769 0</inkml:trace>
  <inkml:trace contextRef="#ctx0" brushRef="#br0" timeOffset="27479.8383">27481 15804 0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AF806-311B-4617-BFE3-42389786DDA9}" type="datetimeFigureOut">
              <a:rPr lang="zh-TW" altLang="en-US" smtClean="0"/>
              <a:t>2015/6/22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519BE-7FE0-47D6-A0F6-F9D2FB0D51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8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AF806-311B-4617-BFE3-42389786DDA9}" type="datetimeFigureOut">
              <a:rPr lang="zh-TW" altLang="en-US" smtClean="0"/>
              <a:t>2015/6/22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519BE-7FE0-47D6-A0F6-F9D2FB0D51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2403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AF806-311B-4617-BFE3-42389786DDA9}" type="datetimeFigureOut">
              <a:rPr lang="zh-TW" altLang="en-US" smtClean="0"/>
              <a:t>2015/6/22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519BE-7FE0-47D6-A0F6-F9D2FB0D51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2870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AF806-311B-4617-BFE3-42389786DDA9}" type="datetimeFigureOut">
              <a:rPr lang="zh-TW" altLang="en-US" smtClean="0"/>
              <a:t>2015/6/22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519BE-7FE0-47D6-A0F6-F9D2FB0D51A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4522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AF806-311B-4617-BFE3-42389786DDA9}" type="datetimeFigureOut">
              <a:rPr lang="zh-TW" altLang="en-US" smtClean="0"/>
              <a:t>2015/6/22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519BE-7FE0-47D6-A0F6-F9D2FB0D51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4405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AF806-311B-4617-BFE3-42389786DDA9}" type="datetimeFigureOut">
              <a:rPr lang="zh-TW" altLang="en-US" smtClean="0"/>
              <a:t>2015/6/22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519BE-7FE0-47D6-A0F6-F9D2FB0D51A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6534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AF806-311B-4617-BFE3-42389786DDA9}" type="datetimeFigureOut">
              <a:rPr lang="zh-TW" altLang="en-US" smtClean="0"/>
              <a:t>2015/6/22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519BE-7FE0-47D6-A0F6-F9D2FB0D51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942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AF806-311B-4617-BFE3-42389786DDA9}" type="datetimeFigureOut">
              <a:rPr lang="zh-TW" altLang="en-US" smtClean="0"/>
              <a:t>2015/6/22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519BE-7FE0-47D6-A0F6-F9D2FB0D51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0263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AF806-311B-4617-BFE3-42389786DDA9}" type="datetimeFigureOut">
              <a:rPr lang="zh-TW" altLang="en-US" smtClean="0"/>
              <a:t>2015/6/22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519BE-7FE0-47D6-A0F6-F9D2FB0D51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630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AF806-311B-4617-BFE3-42389786DDA9}" type="datetimeFigureOut">
              <a:rPr lang="zh-TW" altLang="en-US" smtClean="0"/>
              <a:t>2015/6/22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519BE-7FE0-47D6-A0F6-F9D2FB0D51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7946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AF806-311B-4617-BFE3-42389786DDA9}" type="datetimeFigureOut">
              <a:rPr lang="zh-TW" altLang="en-US" smtClean="0"/>
              <a:t>2015/6/22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519BE-7FE0-47D6-A0F6-F9D2FB0D51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7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AF806-311B-4617-BFE3-42389786DDA9}" type="datetimeFigureOut">
              <a:rPr lang="zh-TW" altLang="en-US" smtClean="0"/>
              <a:t>2015/6/22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519BE-7FE0-47D6-A0F6-F9D2FB0D51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678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AF806-311B-4617-BFE3-42389786DDA9}" type="datetimeFigureOut">
              <a:rPr lang="zh-TW" altLang="en-US" smtClean="0"/>
              <a:t>2015/6/22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519BE-7FE0-47D6-A0F6-F9D2FB0D51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6643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AF806-311B-4617-BFE3-42389786DDA9}" type="datetimeFigureOut">
              <a:rPr lang="zh-TW" altLang="en-US" smtClean="0"/>
              <a:t>2015/6/22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519BE-7FE0-47D6-A0F6-F9D2FB0D51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674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AF806-311B-4617-BFE3-42389786DDA9}" type="datetimeFigureOut">
              <a:rPr lang="zh-TW" altLang="en-US" smtClean="0"/>
              <a:t>2015/6/22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519BE-7FE0-47D6-A0F6-F9D2FB0D51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460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AF806-311B-4617-BFE3-42389786DDA9}" type="datetimeFigureOut">
              <a:rPr lang="zh-TW" altLang="en-US" smtClean="0"/>
              <a:t>2015/6/22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519BE-7FE0-47D6-A0F6-F9D2FB0D51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0683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AF806-311B-4617-BFE3-42389786DDA9}" type="datetimeFigureOut">
              <a:rPr lang="zh-TW" altLang="en-US" smtClean="0"/>
              <a:t>2015/6/22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519BE-7FE0-47D6-A0F6-F9D2FB0D51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725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6FAF806-311B-4617-BFE3-42389786DDA9}" type="datetimeFigureOut">
              <a:rPr lang="zh-TW" altLang="en-US" smtClean="0"/>
              <a:t>2015/6/22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AE519BE-7FE0-47D6-A0F6-F9D2FB0D51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08931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7" r:id="rId12"/>
    <p:sldLayoutId id="2147484128" r:id="rId13"/>
    <p:sldLayoutId id="2147484129" r:id="rId14"/>
    <p:sldLayoutId id="2147484130" r:id="rId15"/>
    <p:sldLayoutId id="2147484131" r:id="rId16"/>
    <p:sldLayoutId id="214748413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4.wav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5.png"/><Relationship Id="rId7" Type="http://schemas.openxmlformats.org/officeDocument/2006/relationships/image" Target="../media/image7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8.xml"/><Relationship Id="rId5" Type="http://schemas.openxmlformats.org/officeDocument/2006/relationships/audio" Target="../media/audio5.wav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/>
          <a:srcRect l="29894" t="30012" r="36772" b="40602"/>
          <a:stretch/>
        </p:blipFill>
        <p:spPr>
          <a:xfrm>
            <a:off x="9506293" y="2825398"/>
            <a:ext cx="1795859" cy="148229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9600" dirty="0">
                <a:solidFill>
                  <a:srgbClr val="7030A0"/>
                </a:solidFill>
              </a:rPr>
              <a:t>有</a:t>
            </a:r>
            <a:r>
              <a:rPr lang="zh-TW" altLang="en-US" sz="9600" dirty="0" smtClean="0">
                <a:solidFill>
                  <a:srgbClr val="7030A0"/>
                </a:solidFill>
              </a:rPr>
              <a:t>趣這一班</a:t>
            </a:r>
            <a:r>
              <a:rPr lang="zh-TW" altLang="en-US" sz="9600" dirty="0" smtClean="0">
                <a:solidFill>
                  <a:srgbClr val="00B0F0"/>
                </a:solidFill>
              </a:rPr>
              <a:t> </a:t>
            </a:r>
            <a:endParaRPr lang="zh-TW" altLang="en-US" sz="9600" dirty="0">
              <a:solidFill>
                <a:srgbClr val="00B0F0"/>
              </a:solidFill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育萱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21" name="十字形 20"/>
          <p:cNvSpPr/>
          <p:nvPr/>
        </p:nvSpPr>
        <p:spPr>
          <a:xfrm>
            <a:off x="9296400" y="129540"/>
            <a:ext cx="45719" cy="45719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4"/>
          <a:srcRect l="-111214" t="-26207" r="106912" b="29814"/>
          <a:stretch/>
        </p:blipFill>
        <p:spPr>
          <a:xfrm>
            <a:off x="-2424689" y="5514382"/>
            <a:ext cx="7315200" cy="97536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583" y="1407638"/>
            <a:ext cx="2466975" cy="184785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5389" y="1389950"/>
            <a:ext cx="2816596" cy="1865538"/>
          </a:xfrm>
          <a:prstGeom prst="rect">
            <a:avLst/>
          </a:prstGeom>
        </p:spPr>
      </p:pic>
      <p:sp>
        <p:nvSpPr>
          <p:cNvPr id="3" name="雲朵形圖說文字 2"/>
          <p:cNvSpPr/>
          <p:nvPr/>
        </p:nvSpPr>
        <p:spPr>
          <a:xfrm>
            <a:off x="8267726" y="468956"/>
            <a:ext cx="2422270" cy="1755770"/>
          </a:xfrm>
          <a:prstGeom prst="cloudCallout">
            <a:avLst>
              <a:gd name="adj1" fmla="val -93110"/>
              <a:gd name="adj2" fmla="val 3104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歡迎</a:t>
            </a:r>
            <a:r>
              <a:rPr lang="zh-TW" altLang="en-US" smtClean="0"/>
              <a:t>大家來到有趣這一</a:t>
            </a:r>
            <a:r>
              <a:rPr lang="zh-TW" altLang="en-US"/>
              <a:t>班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770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7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宜潔</a:t>
            </a:r>
            <a:endParaRPr lang="zh-TW" altLang="en-US" dirty="0"/>
          </a:p>
        </p:txBody>
      </p:sp>
      <p:pic>
        <p:nvPicPr>
          <p:cNvPr id="3" name="圖片版面配置區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6" r="23086"/>
          <a:stretch>
            <a:fillRect/>
          </a:stretch>
        </p:blipFill>
        <p:spPr/>
      </p:pic>
      <p:sp>
        <p:nvSpPr>
          <p:cNvPr id="6" name="文字版面配置區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TW" altLang="en-US" dirty="0" smtClean="0"/>
              <a:t>很可愛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7151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依蓁姐</a:t>
            </a:r>
            <a:endParaRPr lang="zh-TW" altLang="en-US" dirty="0"/>
          </a:p>
        </p:txBody>
      </p:sp>
      <p:pic>
        <p:nvPicPr>
          <p:cNvPr id="2" name="圖片版面配置區 1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6" r="23086"/>
          <a:stretch>
            <a:fillRect/>
          </a:stretch>
        </p:blipFill>
        <p:spPr/>
      </p:pic>
      <p:sp>
        <p:nvSpPr>
          <p:cNvPr id="7" name="文字版面配置區 6"/>
          <p:cNvSpPr>
            <a:spLocks noGrp="1"/>
          </p:cNvSpPr>
          <p:nvPr>
            <p:ph type="body" sz="half" idx="2"/>
          </p:nvPr>
        </p:nvSpPr>
        <p:spPr>
          <a:xfrm>
            <a:off x="4722812" y="2907792"/>
            <a:ext cx="3881692" cy="3621024"/>
          </a:xfrm>
        </p:spPr>
        <p:txBody>
          <a:bodyPr/>
          <a:lstStyle/>
          <a:p>
            <a:r>
              <a:rPr lang="zh-TW" altLang="en-US" dirty="0" smtClean="0"/>
              <a:t>綠巨人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7" t="24901" r="31239" b="31409"/>
          <a:stretch/>
        </p:blipFill>
        <p:spPr>
          <a:xfrm>
            <a:off x="8945880" y="85654"/>
            <a:ext cx="3246120" cy="386729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" t="19291" r="66946" b="34646"/>
          <a:stretch/>
        </p:blipFill>
        <p:spPr>
          <a:xfrm>
            <a:off x="6882384" y="423949"/>
            <a:ext cx="1892808" cy="223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28176"/>
      </p:ext>
    </p:extLst>
  </p:cSld>
  <p:clrMapOvr>
    <a:masterClrMapping/>
  </p:clrMapOvr>
  <p:transition spd="slow">
    <p:randomBar dir="vert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明玉姐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TW" dirty="0" smtClean="0"/>
              <a:t> </a:t>
            </a:r>
            <a:r>
              <a:rPr lang="zh-TW" altLang="en-US" dirty="0" smtClean="0"/>
              <a:t>功課很好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0" t="29814" r="24689" b="35197"/>
          <a:stretch/>
        </p:blipFill>
        <p:spPr>
          <a:xfrm>
            <a:off x="8439912" y="581999"/>
            <a:ext cx="3154680" cy="1545336"/>
          </a:xfrm>
          <a:prstGeom prst="rect">
            <a:avLst/>
          </a:prstGeom>
        </p:spPr>
      </p:pic>
      <p:pic>
        <p:nvPicPr>
          <p:cNvPr id="6" name="圖片版面配置區 5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6" r="23086"/>
          <a:stretch>
            <a:fillRect/>
          </a:stretch>
        </p:blipFill>
        <p:spPr/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8" t="510" r="41874" b="40089"/>
          <a:stretch/>
        </p:blipFill>
        <p:spPr>
          <a:xfrm>
            <a:off x="8439912" y="2695447"/>
            <a:ext cx="2880360" cy="355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28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5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婉琳姐</a:t>
            </a:r>
            <a:endParaRPr lang="zh-TW" altLang="en-US" dirty="0"/>
          </a:p>
        </p:txBody>
      </p:sp>
      <p:sp>
        <p:nvSpPr>
          <p:cNvPr id="6" name="圖片版面配置區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文字版面配置區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TW" altLang="en-US" dirty="0" smtClean="0"/>
              <a:t>有鬍子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1577038"/>
      </p:ext>
    </p:extLst>
  </p:cSld>
  <p:clrMapOvr>
    <a:masterClrMapping/>
  </p:clrMapOvr>
  <p:transition spd="slow">
    <p:comb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麗臻</a:t>
            </a:r>
            <a:endParaRPr lang="zh-TW" altLang="en-US" dirty="0"/>
          </a:p>
        </p:txBody>
      </p:sp>
      <p:pic>
        <p:nvPicPr>
          <p:cNvPr id="2" name="圖片版面配置區 1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6" r="23086"/>
          <a:stretch>
            <a:fillRect/>
          </a:stretch>
        </p:blipFill>
        <p:spPr/>
      </p:pic>
      <p:sp>
        <p:nvSpPr>
          <p:cNvPr id="7" name="文字版面配置區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TW" altLang="en-US" dirty="0" smtClean="0"/>
              <a:t>功課有時沒寫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36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hammer.wav"/>
          </p:stSnd>
        </p:sndAc>
      </p:transition>
    </mc:Choice>
    <mc:Fallback xmlns="">
      <p:transition spd="slow">
        <p:fad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407408" y="2493940"/>
            <a:ext cx="2157984" cy="1507067"/>
          </a:xfrm>
        </p:spPr>
        <p:txBody>
          <a:bodyPr/>
          <a:lstStyle/>
          <a:p>
            <a:r>
              <a:rPr lang="zh-TW" altLang="en-US" dirty="0" smtClean="0"/>
              <a:t>謝謝大家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706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3" name="laser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2660904" y="1037570"/>
            <a:ext cx="2331720" cy="54434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大家好我是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9977" y="1399032"/>
            <a:ext cx="10713720" cy="6306802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>
                <a:solidFill>
                  <a:srgbClr val="00B0F0"/>
                </a:solidFill>
              </a:rPr>
              <a:t>吳育萱</a:t>
            </a:r>
            <a:endParaRPr lang="en-US" altLang="zh-TW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zh-TW" altLang="en-US" dirty="0" smtClean="0">
                <a:solidFill>
                  <a:srgbClr val="00B0F0"/>
                </a:solidFill>
              </a:rPr>
              <a:t>我的興趣是畫畫</a:t>
            </a:r>
            <a:r>
              <a:rPr lang="en-US" altLang="zh-TW" dirty="0" smtClean="0">
                <a:solidFill>
                  <a:srgbClr val="00B0F0"/>
                </a:solidFill>
              </a:rPr>
              <a:t>.</a:t>
            </a:r>
            <a:r>
              <a:rPr lang="zh-TW" altLang="en-US" dirty="0" smtClean="0">
                <a:solidFill>
                  <a:srgbClr val="00B0F0"/>
                </a:solidFill>
              </a:rPr>
              <a:t>看書</a:t>
            </a:r>
            <a:r>
              <a:rPr lang="en-US" altLang="zh-TW" dirty="0" smtClean="0">
                <a:solidFill>
                  <a:srgbClr val="00B0F0"/>
                </a:solidFill>
              </a:rPr>
              <a:t>.</a:t>
            </a:r>
            <a:r>
              <a:rPr lang="zh-TW" altLang="en-US" dirty="0" smtClean="0">
                <a:solidFill>
                  <a:srgbClr val="00B0F0"/>
                </a:solidFill>
              </a:rPr>
              <a:t>漫畫 </a:t>
            </a:r>
            <a:endParaRPr lang="en-US" altLang="zh-TW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zh-TW" altLang="en-US" dirty="0" smtClean="0">
                <a:solidFill>
                  <a:srgbClr val="00B0F0"/>
                </a:solidFill>
              </a:rPr>
              <a:t>我喜歡的動物是</a:t>
            </a:r>
            <a:r>
              <a:rPr lang="en-US" altLang="zh-TW" dirty="0" smtClean="0">
                <a:solidFill>
                  <a:srgbClr val="00B0F0"/>
                </a:solidFill>
              </a:rPr>
              <a:t>..</a:t>
            </a:r>
            <a:r>
              <a:rPr lang="zh-TW" altLang="en-US" dirty="0" smtClean="0">
                <a:solidFill>
                  <a:srgbClr val="00B0F0"/>
                </a:solidFill>
              </a:rPr>
              <a:t>小狗</a:t>
            </a:r>
            <a:r>
              <a:rPr lang="en-US" altLang="zh-TW" dirty="0" smtClean="0">
                <a:solidFill>
                  <a:srgbClr val="00B0F0"/>
                </a:solidFill>
              </a:rPr>
              <a:t>.</a:t>
            </a:r>
            <a:r>
              <a:rPr lang="zh-TW" altLang="en-US" dirty="0" smtClean="0">
                <a:solidFill>
                  <a:srgbClr val="00B0F0"/>
                </a:solidFill>
              </a:rPr>
              <a:t>小貓</a:t>
            </a:r>
            <a:r>
              <a:rPr lang="en-US" altLang="zh-TW" dirty="0" smtClean="0">
                <a:solidFill>
                  <a:srgbClr val="00B0F0"/>
                </a:solidFill>
              </a:rPr>
              <a:t>......</a:t>
            </a:r>
          </a:p>
          <a:p>
            <a:pPr marL="0" indent="0" algn="ctr">
              <a:buNone/>
            </a:pPr>
            <a:r>
              <a:rPr lang="zh-TW" altLang="en-US" dirty="0" smtClean="0">
                <a:solidFill>
                  <a:srgbClr val="00B0F0"/>
                </a:solidFill>
              </a:rPr>
              <a:t>我喜歡的顏色是</a:t>
            </a:r>
            <a:r>
              <a:rPr lang="en-US" altLang="zh-TW" dirty="0" smtClean="0">
                <a:solidFill>
                  <a:srgbClr val="00B0F0"/>
                </a:solidFill>
              </a:rPr>
              <a:t>(</a:t>
            </a:r>
            <a:r>
              <a:rPr lang="zh-TW" altLang="en-US" dirty="0" smtClean="0">
                <a:solidFill>
                  <a:srgbClr val="00B0F0"/>
                </a:solidFill>
              </a:rPr>
              <a:t>粉紅色</a:t>
            </a:r>
            <a:r>
              <a:rPr lang="en-US" altLang="zh-TW" dirty="0" smtClean="0">
                <a:solidFill>
                  <a:srgbClr val="00B0F0"/>
                </a:solidFill>
              </a:rPr>
              <a:t>)</a:t>
            </a:r>
            <a:r>
              <a:rPr lang="zh-TW" altLang="en-US" dirty="0" smtClean="0">
                <a:solidFill>
                  <a:srgbClr val="00B0F0"/>
                </a:solidFill>
              </a:rPr>
              <a:t> </a:t>
            </a:r>
            <a:endParaRPr lang="en-US" altLang="zh-TW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zh-TW" altLang="en-US" dirty="0" smtClean="0">
                <a:solidFill>
                  <a:srgbClr val="00B0F0"/>
                </a:solidFill>
              </a:rPr>
              <a:t>我喜歡吃</a:t>
            </a:r>
            <a:r>
              <a:rPr lang="en-US" altLang="zh-TW" dirty="0" smtClean="0">
                <a:solidFill>
                  <a:srgbClr val="00B0F0"/>
                </a:solidFill>
              </a:rPr>
              <a:t>(</a:t>
            </a:r>
            <a:r>
              <a:rPr lang="zh-TW" altLang="en-US" dirty="0" smtClean="0">
                <a:solidFill>
                  <a:srgbClr val="00B0F0"/>
                </a:solidFill>
              </a:rPr>
              <a:t>香蕉</a:t>
            </a:r>
            <a:r>
              <a:rPr lang="en-US" altLang="zh-TW" dirty="0" smtClean="0">
                <a:solidFill>
                  <a:srgbClr val="00B0F0"/>
                </a:solidFill>
              </a:rPr>
              <a:t>)</a:t>
            </a:r>
            <a:r>
              <a:rPr lang="zh-TW" altLang="en-US" dirty="0" smtClean="0">
                <a:solidFill>
                  <a:srgbClr val="00B0F0"/>
                </a:solidFill>
              </a:rPr>
              <a:t>    </a:t>
            </a:r>
            <a:endParaRPr lang="en-US" altLang="zh-TW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00B0F0"/>
              </a:solidFill>
            </a:endParaRPr>
          </a:p>
          <a:p>
            <a:endParaRPr lang="en-US" altLang="zh-TW" dirty="0" smtClean="0">
              <a:solidFill>
                <a:srgbClr val="00B0F0"/>
              </a:solidFill>
            </a:endParaRPr>
          </a:p>
          <a:p>
            <a:endParaRPr lang="en-US" altLang="zh-TW" dirty="0">
              <a:solidFill>
                <a:srgbClr val="00B0F0"/>
              </a:solidFill>
            </a:endParaRPr>
          </a:p>
          <a:p>
            <a:endParaRPr lang="en-US" altLang="zh-TW" dirty="0" smtClean="0">
              <a:solidFill>
                <a:srgbClr val="7030A0"/>
              </a:solidFill>
            </a:endParaRPr>
          </a:p>
          <a:p>
            <a:endParaRPr lang="en-US" altLang="zh-TW" dirty="0">
              <a:solidFill>
                <a:srgbClr val="7030A0"/>
              </a:solidFill>
            </a:endParaRPr>
          </a:p>
          <a:p>
            <a:endParaRPr lang="zh-TW" altLang="en-US" dirty="0">
              <a:solidFill>
                <a:srgbClr val="7030A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65984" t="23395" r="14202" b="46416"/>
          <a:stretch/>
        </p:blipFill>
        <p:spPr>
          <a:xfrm>
            <a:off x="4876346" y="4016492"/>
            <a:ext cx="1932496" cy="220839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" y="4016492"/>
            <a:ext cx="2857500" cy="200977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9662" y="4016492"/>
            <a:ext cx="2816596" cy="1865538"/>
          </a:xfrm>
          <a:prstGeom prst="rect">
            <a:avLst/>
          </a:prstGeom>
        </p:spPr>
      </p:pic>
      <p:sp>
        <p:nvSpPr>
          <p:cNvPr id="6" name="雲朵形圖說文字 5"/>
          <p:cNvSpPr/>
          <p:nvPr/>
        </p:nvSpPr>
        <p:spPr>
          <a:xfrm>
            <a:off x="9619424" y="1659118"/>
            <a:ext cx="2149666" cy="1478734"/>
          </a:xfrm>
          <a:prstGeom prst="cloudCallout">
            <a:avLst>
              <a:gd name="adj1" fmla="val -39690"/>
              <a:gd name="adj2" fmla="val 11222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看我可愛吧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sp>
        <p:nvSpPr>
          <p:cNvPr id="8" name="橢圓形圖說文字 7"/>
          <p:cNvSpPr/>
          <p:nvPr/>
        </p:nvSpPr>
        <p:spPr>
          <a:xfrm>
            <a:off x="1678914" y="2648932"/>
            <a:ext cx="1942274" cy="1150070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哈哈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 rot="952183">
            <a:off x="2855515" y="514495"/>
            <a:ext cx="71412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吳育萱</a:t>
            </a:r>
            <a:endParaRPr lang="zh-TW" altLang="en-US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筆跡 1"/>
              <p14:cNvContentPartPr/>
              <p14:nvPr/>
            </p14:nvContentPartPr>
            <p14:xfrm>
              <a:off x="9290160" y="4946760"/>
              <a:ext cx="1073520" cy="883080"/>
            </p14:xfrm>
          </p:contentPart>
        </mc:Choice>
        <mc:Fallback xmlns="">
          <p:pic>
            <p:nvPicPr>
              <p:cNvPr id="2" name="筆跡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80800" y="4937400"/>
                <a:ext cx="1092240" cy="90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633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8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3483864" y="2466724"/>
            <a:ext cx="2816225" cy="1865312"/>
          </a:xfrm>
          <a:prstGeom prst="rect">
            <a:avLst/>
          </a:prstGeom>
        </p:spPr>
      </p:pic>
      <p:pic>
        <p:nvPicPr>
          <p:cNvPr id="1026" name="Picture 2" descr="../Images/P1090743.jpg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8" t="28026" r="30437" b="32958"/>
          <a:stretch/>
        </p:blipFill>
        <p:spPr bwMode="auto">
          <a:xfrm>
            <a:off x="694850" y="2188381"/>
            <a:ext cx="1225390" cy="418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59" y="1719900"/>
            <a:ext cx="1810669" cy="1493649"/>
          </a:xfrm>
          <a:prstGeom prst="rect">
            <a:avLst/>
          </a:prstGeom>
        </p:spPr>
      </p:pic>
      <p:sp>
        <p:nvSpPr>
          <p:cNvPr id="5" name="橢圓形圖說文字 4"/>
          <p:cNvSpPr/>
          <p:nvPr/>
        </p:nvSpPr>
        <p:spPr>
          <a:xfrm>
            <a:off x="3337560" y="621791"/>
            <a:ext cx="2203704" cy="1346190"/>
          </a:xfrm>
          <a:prstGeom prst="wedgeEllipseCallout">
            <a:avLst>
              <a:gd name="adj1" fmla="val -98720"/>
              <a:gd name="adj2" fmla="val 5613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第一次來學校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好恐怖喔</a:t>
            </a:r>
            <a:r>
              <a:rPr lang="en-US" altLang="zh-TW" dirty="0" smtClean="0"/>
              <a:t>!</a:t>
            </a:r>
          </a:p>
        </p:txBody>
      </p:sp>
      <p:sp>
        <p:nvSpPr>
          <p:cNvPr id="9" name="矩形圖說文字 8"/>
          <p:cNvSpPr/>
          <p:nvPr/>
        </p:nvSpPr>
        <p:spPr>
          <a:xfrm>
            <a:off x="7356046" y="371558"/>
            <a:ext cx="1743959" cy="1216058"/>
          </a:xfrm>
          <a:prstGeom prst="wedgeRectCallou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看我很認真吧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427" y="422560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30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9" t="12400" r="37503" b="21335"/>
          <a:stretch/>
        </p:blipFill>
        <p:spPr>
          <a:xfrm>
            <a:off x="0" y="282575"/>
            <a:ext cx="3986213" cy="6450013"/>
          </a:xfrm>
          <a:ln>
            <a:solidFill>
              <a:srgbClr val="FFFF00"/>
            </a:solidFill>
          </a:ln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614" y="2847467"/>
            <a:ext cx="2651990" cy="1725318"/>
          </a:xfrm>
          <a:prstGeom prst="rect">
            <a:avLst/>
          </a:prstGeom>
        </p:spPr>
      </p:pic>
      <p:sp>
        <p:nvSpPr>
          <p:cNvPr id="4" name="雲朵形圖說文字 3"/>
          <p:cNvSpPr/>
          <p:nvPr/>
        </p:nvSpPr>
        <p:spPr>
          <a:xfrm>
            <a:off x="2778767" y="1206503"/>
            <a:ext cx="2112264" cy="1142925"/>
          </a:xfrm>
          <a:prstGeom prst="cloudCallout">
            <a:avLst>
              <a:gd name="adj1" fmla="val -86201"/>
              <a:gd name="adj2" fmla="val -66308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好累喔</a:t>
            </a:r>
            <a:r>
              <a:rPr lang="en-US" altLang="zh-TW" dirty="0" smtClean="0"/>
              <a:t>!</a:t>
            </a:r>
            <a:endParaRPr lang="en-US" altLang="zh-TW" dirty="0"/>
          </a:p>
          <a:p>
            <a:pPr algn="ctr"/>
            <a:r>
              <a:rPr lang="zh-TW" altLang="en-US" dirty="0" smtClean="0"/>
              <a:t>喘一下 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2553800"/>
      </p:ext>
    </p:extLst>
  </p:cSld>
  <p:clrMapOvr>
    <a:masterClrMapping/>
  </p:clrMapOvr>
  <p:transition spd="slow">
    <p:randomBar dir="vert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293811" y="2286000"/>
            <a:ext cx="3718455" cy="640078"/>
          </a:xfrm>
        </p:spPr>
        <p:txBody>
          <a:bodyPr/>
          <a:lstStyle/>
          <a:p>
            <a:r>
              <a:rPr lang="zh-TW" altLang="en-US" dirty="0" smtClean="0"/>
              <a:t>展哥哥</a:t>
            </a:r>
            <a:endParaRPr lang="zh-TW" altLang="en-US" dirty="0"/>
          </a:p>
        </p:txBody>
      </p:sp>
      <p:pic>
        <p:nvPicPr>
          <p:cNvPr id="9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33" t="17454" r="6450" b="48614"/>
          <a:stretch/>
        </p:blipFill>
        <p:spPr>
          <a:xfrm>
            <a:off x="3391206" y="1126375"/>
            <a:ext cx="2825496" cy="4593612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33673" y="3174630"/>
            <a:ext cx="3718455" cy="2545357"/>
          </a:xfrm>
        </p:spPr>
        <p:txBody>
          <a:bodyPr/>
          <a:lstStyle/>
          <a:p>
            <a:r>
              <a:rPr lang="zh-TW" altLang="en-US" dirty="0" smtClean="0"/>
              <a:t>很愛裝模作樣</a:t>
            </a:r>
            <a:endParaRPr lang="en-US" altLang="zh-TW" dirty="0" smtClean="0"/>
          </a:p>
          <a:p>
            <a:r>
              <a:rPr lang="zh-TW" altLang="en-US" dirty="0" smtClean="0"/>
              <a:t>講話很小聲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7" t="46186" r="44291" b="28260"/>
          <a:stretch/>
        </p:blipFill>
        <p:spPr>
          <a:xfrm>
            <a:off x="6436290" y="1026697"/>
            <a:ext cx="2546247" cy="342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00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白眼</a:t>
            </a:r>
            <a:r>
              <a:rPr lang="zh-TW" altLang="en-US" dirty="0"/>
              <a:t>豆</a:t>
            </a:r>
            <a:r>
              <a:rPr lang="zh-TW" altLang="en-US" dirty="0" smtClean="0"/>
              <a:t>豆</a:t>
            </a:r>
            <a:endParaRPr lang="zh-TW" altLang="en-US" dirty="0"/>
          </a:p>
        </p:txBody>
      </p:sp>
      <p:pic>
        <p:nvPicPr>
          <p:cNvPr id="2" name="圖片版面配置區 1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6" r="23086"/>
          <a:stretch>
            <a:fillRect/>
          </a:stretch>
        </p:blipFill>
        <p:spPr/>
      </p:pic>
      <p:sp>
        <p:nvSpPr>
          <p:cNvPr id="12" name="文字版面配置區 11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3616516" cy="4016926"/>
          </a:xfrm>
        </p:spPr>
        <p:txBody>
          <a:bodyPr/>
          <a:lstStyle/>
          <a:p>
            <a:r>
              <a:rPr lang="zh-TW" altLang="en-US" dirty="0" smtClean="0"/>
              <a:t>功課都沒寫</a:t>
            </a:r>
            <a:endParaRPr lang="en-US" altLang="zh-TW" dirty="0" smtClean="0"/>
          </a:p>
          <a:p>
            <a:r>
              <a:rPr lang="zh-TW" altLang="en-US" dirty="0" smtClean="0"/>
              <a:t>常被老師罵</a:t>
            </a:r>
            <a:endParaRPr lang="en-US" altLang="zh-TW" dirty="0" smtClean="0"/>
          </a:p>
          <a:p>
            <a:r>
              <a:rPr lang="zh-TW" altLang="en-US" dirty="0" smtClean="0"/>
              <a:t>愛玩電腦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8" t="21094" r="10352" b="21093"/>
          <a:stretch/>
        </p:blipFill>
        <p:spPr>
          <a:xfrm>
            <a:off x="8504136" y="914400"/>
            <a:ext cx="3172752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10260"/>
      </p:ext>
    </p:extLst>
  </p:cSld>
  <p:clrMapOvr>
    <a:masterClrMapping/>
  </p:clrMapOvr>
  <p:transition spd="slow">
    <p:push dir="u"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雋皓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TW" altLang="en-US" dirty="0" smtClean="0"/>
              <a:t>常叫他豬八戒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4" t="50651" r="69441" b="21445"/>
          <a:stretch/>
        </p:blipFill>
        <p:spPr>
          <a:xfrm>
            <a:off x="9555100" y="41148"/>
            <a:ext cx="2375024" cy="2813304"/>
          </a:xfrm>
          <a:prstGeom prst="rect">
            <a:avLst/>
          </a:prstGeom>
        </p:spPr>
      </p:pic>
      <p:sp>
        <p:nvSpPr>
          <p:cNvPr id="7" name="圖片版面配置區 6"/>
          <p:cNvSpPr>
            <a:spLocks noGrp="1"/>
          </p:cNvSpPr>
          <p:nvPr>
            <p:ph type="pic" idx="1"/>
          </p:nvPr>
        </p:nvSpPr>
        <p:spPr>
          <a:xfrm>
            <a:off x="851852" y="1232916"/>
            <a:ext cx="3280974" cy="4572000"/>
          </a:xfrm>
        </p:spPr>
      </p:sp>
      <p:pic>
        <p:nvPicPr>
          <p:cNvPr id="6" name="圖片版面配置區 2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6" r="23086"/>
          <a:stretch>
            <a:fillRect/>
          </a:stretch>
        </p:blipFill>
        <p:spPr>
          <a:xfrm>
            <a:off x="851852" y="1232916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77438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芯惠姐</a:t>
            </a:r>
            <a:endParaRPr lang="zh-TW" altLang="en-US" dirty="0"/>
          </a:p>
        </p:txBody>
      </p:sp>
      <p:pic>
        <p:nvPicPr>
          <p:cNvPr id="3" name="圖片版面配置區 2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16" t="10001" r="580" b="2000"/>
          <a:stretch/>
        </p:blipFill>
        <p:spPr>
          <a:xfrm>
            <a:off x="1097280" y="1207008"/>
            <a:ext cx="2176272" cy="4023360"/>
          </a:xfrm>
        </p:spPr>
      </p:pic>
      <p:sp>
        <p:nvSpPr>
          <p:cNvPr id="6" name="文字版面配置區 5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2939860" cy="3870622"/>
          </a:xfrm>
        </p:spPr>
        <p:txBody>
          <a:bodyPr/>
          <a:lstStyle/>
          <a:p>
            <a:r>
              <a:rPr lang="zh-TW" altLang="en-US" dirty="0" smtClean="0"/>
              <a:t>樂意助人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8" t="5532" r="-919" b="9210"/>
          <a:stretch/>
        </p:blipFill>
        <p:spPr>
          <a:xfrm>
            <a:off x="7287768" y="250105"/>
            <a:ext cx="4800600" cy="446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2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君姐</a:t>
            </a:r>
            <a:endParaRPr lang="zh-TW" altLang="en-US" dirty="0"/>
          </a:p>
        </p:txBody>
      </p:sp>
      <p:pic>
        <p:nvPicPr>
          <p:cNvPr id="3" name="圖片版面配置區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6" r="23086"/>
          <a:stretch>
            <a:fillRect/>
          </a:stretch>
        </p:blipFill>
        <p:spPr/>
      </p:pic>
      <p:sp>
        <p:nvSpPr>
          <p:cNvPr id="6" name="文字版面配置區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TW" altLang="en-US" dirty="0" smtClean="0"/>
              <a:t>很會踢足球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9" t="34029" r="11236" b="-2086"/>
          <a:stretch/>
        </p:blipFill>
        <p:spPr>
          <a:xfrm>
            <a:off x="9144000" y="519577"/>
            <a:ext cx="2889504" cy="496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7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切割線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339</TotalTime>
  <Words>144</Words>
  <Application>Microsoft Office PowerPoint</Application>
  <PresentationFormat>寬螢幕</PresentationFormat>
  <Paragraphs>50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9" baseType="lpstr">
      <vt:lpstr>微軟正黑體</vt:lpstr>
      <vt:lpstr>Century Gothic</vt:lpstr>
      <vt:lpstr>Wingdings 3</vt:lpstr>
      <vt:lpstr>切割線</vt:lpstr>
      <vt:lpstr>有趣這一班 </vt:lpstr>
      <vt:lpstr>大家好我是</vt:lpstr>
      <vt:lpstr>PowerPoint 簡報</vt:lpstr>
      <vt:lpstr>PowerPoint 簡報</vt:lpstr>
      <vt:lpstr>展哥哥</vt:lpstr>
      <vt:lpstr>白眼豆豆</vt:lpstr>
      <vt:lpstr>雋皓</vt:lpstr>
      <vt:lpstr>芯惠姐</vt:lpstr>
      <vt:lpstr>君姐</vt:lpstr>
      <vt:lpstr>宜潔</vt:lpstr>
      <vt:lpstr> 依蓁姐</vt:lpstr>
      <vt:lpstr>明玉姐</vt:lpstr>
      <vt:lpstr>婉琳姐</vt:lpstr>
      <vt:lpstr>麗臻</vt:lpstr>
      <vt:lpstr>謝謝大家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有趣這一班 </dc:title>
  <dc:creator>CYCuser</dc:creator>
  <cp:lastModifiedBy>CYCuser</cp:lastModifiedBy>
  <cp:revision>45</cp:revision>
  <dcterms:created xsi:type="dcterms:W3CDTF">2015-03-02T06:05:45Z</dcterms:created>
  <dcterms:modified xsi:type="dcterms:W3CDTF">2015-06-22T06:03:36Z</dcterms:modified>
</cp:coreProperties>
</file>